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9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C96F9FE-3239-462D-B112-FBDC8200BEE2}" type="datetimeFigureOut">
              <a:rPr lang="en-NZ" smtClean="0"/>
              <a:t>20/03/14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C96F9FE-3239-462D-B112-FBDC8200BEE2}" type="datetimeFigureOut">
              <a:rPr lang="en-NZ" smtClean="0"/>
              <a:t>20/03/14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C96F9FE-3239-462D-B112-FBDC8200BEE2}" type="datetimeFigureOut">
              <a:rPr lang="en-NZ" smtClean="0"/>
              <a:t>20/03/14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C96F9FE-3239-462D-B112-FBDC8200BEE2}" type="datetimeFigureOut">
              <a:rPr lang="en-NZ" smtClean="0"/>
              <a:t>20/03/14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96F9FE-3239-462D-B112-FBDC8200BEE2}" type="datetimeFigureOut">
              <a:rPr lang="en-NZ" smtClean="0"/>
              <a:t>20/03/14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C96F9FE-3239-462D-B112-FBDC8200BEE2}" type="datetimeFigureOut">
              <a:rPr lang="en-NZ" smtClean="0"/>
              <a:t>20/03/14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C96F9FE-3239-462D-B112-FBDC8200BEE2}" type="datetimeFigureOut">
              <a:rPr lang="en-NZ" smtClean="0"/>
              <a:t>20/03/14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0C96F9FE-3239-462D-B112-FBDC8200BEE2}" type="datetimeFigureOut">
              <a:rPr lang="en-NZ" smtClean="0"/>
              <a:t>20/03/14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96F9FE-3239-462D-B112-FBDC8200BEE2}" type="datetimeFigureOut">
              <a:rPr lang="en-NZ" smtClean="0"/>
              <a:t>20/03/14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96F9FE-3239-462D-B112-FBDC8200BEE2}" type="datetimeFigureOut">
              <a:rPr lang="en-NZ" smtClean="0"/>
              <a:t>20/03/14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96F9FE-3239-462D-B112-FBDC8200BEE2}" type="datetimeFigureOut">
              <a:rPr lang="en-NZ" smtClean="0"/>
              <a:t>20/03/14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023A9A6-40D8-4266-AFA4-2E45571D9B16}"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96F9FE-3239-462D-B112-FBDC8200BEE2}" type="datetimeFigureOut">
              <a:rPr lang="en-NZ" smtClean="0"/>
              <a:t>20/03/14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23A9A6-40D8-4266-AFA4-2E45571D9B16}"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sz="8000" dirty="0" smtClean="0">
                <a:latin typeface="Aharoni" pitchFamily="2" charset="-79"/>
                <a:cs typeface="Aharoni" pitchFamily="2" charset="-79"/>
              </a:rPr>
              <a:t>Rebecca Nurse</a:t>
            </a:r>
            <a:endParaRPr lang="en-NZ" sz="8000" dirty="0">
              <a:latin typeface="Aharoni" pitchFamily="2" charset="-79"/>
              <a:cs typeface="Aharoni" pitchFamily="2" charset="-79"/>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67744" y="908720"/>
            <a:ext cx="4638675" cy="5048250"/>
          </a:xfrm>
          <a:prstGeom prst="rect">
            <a:avLst/>
          </a:prstGeom>
          <a:noFill/>
          <a:ln w="9525">
            <a:noFill/>
            <a:miter lim="800000"/>
            <a:headEnd/>
            <a:tailEnd/>
          </a:ln>
        </p:spPr>
      </p:pic>
      <p:sp>
        <p:nvSpPr>
          <p:cNvPr id="6" name="Rectangular Callout 5"/>
          <p:cNvSpPr/>
          <p:nvPr/>
        </p:nvSpPr>
        <p:spPr>
          <a:xfrm>
            <a:off x="539552" y="1628800"/>
            <a:ext cx="1800200" cy="1512168"/>
          </a:xfrm>
          <a:prstGeom prst="wedgeRectCallout">
            <a:avLst>
              <a:gd name="adj1" fmla="val 79760"/>
              <a:gd name="adj2" fmla="val 3641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dirty="0" smtClean="0"/>
              <a:t>I’m Rebecca Nurse</a:t>
            </a:r>
            <a:endParaRPr lang="en-NZ" sz="2400" dirty="0"/>
          </a:p>
        </p:txBody>
      </p:sp>
      <p:sp>
        <p:nvSpPr>
          <p:cNvPr id="7" name="TextBox 6"/>
          <p:cNvSpPr txBox="1"/>
          <p:nvPr/>
        </p:nvSpPr>
        <p:spPr>
          <a:xfrm>
            <a:off x="5364088" y="260648"/>
            <a:ext cx="3528392" cy="4247317"/>
          </a:xfrm>
          <a:prstGeom prst="rect">
            <a:avLst/>
          </a:prstGeom>
          <a:noFill/>
        </p:spPr>
        <p:txBody>
          <a:bodyPr wrap="square" rtlCol="0">
            <a:spAutoFit/>
          </a:bodyPr>
          <a:lstStyle/>
          <a:p>
            <a:r>
              <a:rPr lang="en-NZ" u="sng" dirty="0" smtClean="0"/>
              <a:t>Rebecca Nurse</a:t>
            </a:r>
          </a:p>
          <a:p>
            <a:r>
              <a:rPr lang="en-NZ" dirty="0" smtClean="0"/>
              <a:t>Rebecca nurse is the wife of Francis Nurse and is a respected citizen of Salem because of her kindness and charity . Mrs Putnam accuses her of Witchcraft.</a:t>
            </a:r>
          </a:p>
          <a:p>
            <a:endParaRPr lang="en-NZ" u="sng" dirty="0"/>
          </a:p>
          <a:p>
            <a:endParaRPr lang="en-NZ" u="sng" dirty="0" smtClean="0"/>
          </a:p>
          <a:p>
            <a:endParaRPr lang="en-NZ" u="sng" dirty="0"/>
          </a:p>
          <a:p>
            <a:endParaRPr lang="en-NZ" u="sng" dirty="0" smtClean="0"/>
          </a:p>
          <a:p>
            <a:endParaRPr lang="en-NZ" u="sng" dirty="0"/>
          </a:p>
          <a:p>
            <a:endParaRPr lang="en-NZ" u="sng" dirty="0" smtClean="0"/>
          </a:p>
          <a:p>
            <a:endParaRPr lang="en-NZ" u="sng" dirty="0"/>
          </a:p>
          <a:p>
            <a:endParaRPr lang="en-NZ" u="sng" dirty="0" smtClean="0"/>
          </a:p>
          <a:p>
            <a:endParaRPr lang="en-NZ" u="sng"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edg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xit" presetSubtype="12" fill="hold" grpId="1" nodeType="clickEffect">
                                  <p:stCondLst>
                                    <p:cond delay="0"/>
                                  </p:stCondLst>
                                  <p:childTnLst>
                                    <p:animEffect transition="out" filter="strips(downLeft)">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26"/>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9" presetClass="exit" presetSubtype="0" fill="hold" nodeType="clickEffect">
                                  <p:stCondLst>
                                    <p:cond delay="0"/>
                                  </p:stCondLst>
                                  <p:childTnLst>
                                    <p:animEffect transition="out" filter="dissolve">
                                      <p:cBhvr>
                                        <p:cTn id="25" dur="500"/>
                                        <p:tgtEl>
                                          <p:spTgt spid="1026"/>
                                        </p:tgtEl>
                                      </p:cBhvr>
                                    </p:animEffect>
                                    <p:set>
                                      <p:cBhvr>
                                        <p:cTn id="26" dur="1" fill="hold">
                                          <p:stCondLst>
                                            <p:cond delay="499"/>
                                          </p:stCondLst>
                                        </p:cTn>
                                        <p:tgtEl>
                                          <p:spTgt spid="102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edge">
                                      <p:cBhvr>
                                        <p:cTn id="3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Quotes</a:t>
            </a:r>
            <a:endParaRPr lang="en-NZ" dirty="0"/>
          </a:p>
        </p:txBody>
      </p:sp>
      <p:sp>
        <p:nvSpPr>
          <p:cNvPr id="3" name="Content Placeholder 2"/>
          <p:cNvSpPr>
            <a:spLocks noGrp="1"/>
          </p:cNvSpPr>
          <p:nvPr>
            <p:ph idx="1"/>
          </p:nvPr>
        </p:nvSpPr>
        <p:spPr>
          <a:xfrm>
            <a:off x="467544" y="1772816"/>
            <a:ext cx="8229600" cy="4525963"/>
          </a:xfrm>
        </p:spPr>
        <p:txBody>
          <a:bodyPr>
            <a:normAutofit/>
          </a:bodyPr>
          <a:lstStyle/>
          <a:p>
            <a:r>
              <a:rPr lang="en-NZ" sz="2400" dirty="0" smtClean="0"/>
              <a:t>why is it a lie, it is how may i damn myself i cannot i cannot</a:t>
            </a:r>
          </a:p>
          <a:p>
            <a:r>
              <a:rPr lang="en-NZ" sz="2400" dirty="0" smtClean="0"/>
              <a:t>Let you fear nothing! Another judgment waits us all!</a:t>
            </a:r>
          </a:p>
          <a:p>
            <a:r>
              <a:rPr lang="en-NZ" sz="2400" dirty="0"/>
              <a:t>I think you'd best send Reverend Hale back as soon as he come. This will set us all to arguin' again in the society, and we thought to have peace this year. I think we ought rely on the doctor now, and good prayer</a:t>
            </a:r>
            <a:r>
              <a:rPr lang="en-NZ" sz="2400" dirty="0" smtClean="0"/>
              <a:t>.</a:t>
            </a:r>
          </a:p>
          <a:p>
            <a:r>
              <a:rPr lang="en-NZ" sz="2400" dirty="0" smtClean="0"/>
              <a:t>If so he is,then letus go to god for the cause of it.there is prodigious danger in the seeking of loose sprits. I fear it,I fear it.let us rather blame ourself </a:t>
            </a:r>
            <a:endParaRPr lang="en-NZ" sz="24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87624" y="1268760"/>
            <a:ext cx="1944216" cy="369332"/>
          </a:xfrm>
          <a:prstGeom prst="rect">
            <a:avLst/>
          </a:prstGeom>
          <a:noFill/>
        </p:spPr>
        <p:txBody>
          <a:bodyPr wrap="square" rtlCol="0">
            <a:spAutoFit/>
          </a:bodyPr>
          <a:lstStyle/>
          <a:p>
            <a:r>
              <a:rPr lang="en-NZ" dirty="0" smtClean="0"/>
              <a:t>Good terms with:</a:t>
            </a:r>
          </a:p>
        </p:txBody>
      </p:sp>
      <p:sp>
        <p:nvSpPr>
          <p:cNvPr id="5" name="TextBox 4"/>
          <p:cNvSpPr txBox="1"/>
          <p:nvPr/>
        </p:nvSpPr>
        <p:spPr>
          <a:xfrm>
            <a:off x="6228184" y="1268760"/>
            <a:ext cx="1944216" cy="369332"/>
          </a:xfrm>
          <a:prstGeom prst="rect">
            <a:avLst/>
          </a:prstGeom>
          <a:noFill/>
        </p:spPr>
        <p:txBody>
          <a:bodyPr wrap="square" rtlCol="0">
            <a:spAutoFit/>
          </a:bodyPr>
          <a:lstStyle/>
          <a:p>
            <a:r>
              <a:rPr lang="en-NZ" dirty="0" smtClean="0"/>
              <a:t>Bad terms with:</a:t>
            </a:r>
            <a:endParaRPr lang="en-NZ" dirty="0"/>
          </a:p>
        </p:txBody>
      </p:sp>
      <p:sp>
        <p:nvSpPr>
          <p:cNvPr id="6" name="TextBox 5"/>
          <p:cNvSpPr txBox="1"/>
          <p:nvPr/>
        </p:nvSpPr>
        <p:spPr>
          <a:xfrm>
            <a:off x="683568" y="1988840"/>
            <a:ext cx="3240360" cy="923330"/>
          </a:xfrm>
          <a:prstGeom prst="rect">
            <a:avLst/>
          </a:prstGeom>
          <a:noFill/>
        </p:spPr>
        <p:txBody>
          <a:bodyPr wrap="square" rtlCol="0">
            <a:spAutoFit/>
          </a:bodyPr>
          <a:lstStyle/>
          <a:p>
            <a:pPr>
              <a:buFont typeface="Arial" pitchFamily="34" charset="0"/>
              <a:buChar char="•"/>
            </a:pPr>
            <a:r>
              <a:rPr lang="en-NZ" dirty="0" smtClean="0"/>
              <a:t>Most of the </a:t>
            </a:r>
            <a:r>
              <a:rPr lang="en-NZ" dirty="0"/>
              <a:t>S</a:t>
            </a:r>
            <a:r>
              <a:rPr lang="en-NZ" dirty="0" smtClean="0"/>
              <a:t>alem community</a:t>
            </a:r>
          </a:p>
          <a:p>
            <a:pPr>
              <a:buFont typeface="Arial" pitchFamily="34" charset="0"/>
              <a:buChar char="•"/>
            </a:pPr>
            <a:r>
              <a:rPr lang="en-NZ" dirty="0" smtClean="0"/>
              <a:t>John Proctor</a:t>
            </a:r>
            <a:br>
              <a:rPr lang="en-NZ" dirty="0" smtClean="0"/>
            </a:br>
            <a:endParaRPr lang="en-NZ" dirty="0" smtClean="0"/>
          </a:p>
        </p:txBody>
      </p:sp>
      <p:sp>
        <p:nvSpPr>
          <p:cNvPr id="7" name="TextBox 6"/>
          <p:cNvSpPr txBox="1"/>
          <p:nvPr/>
        </p:nvSpPr>
        <p:spPr>
          <a:xfrm>
            <a:off x="5940152" y="1988840"/>
            <a:ext cx="2592288" cy="646331"/>
          </a:xfrm>
          <a:prstGeom prst="rect">
            <a:avLst/>
          </a:prstGeom>
          <a:noFill/>
        </p:spPr>
        <p:txBody>
          <a:bodyPr wrap="square" rtlCol="0">
            <a:spAutoFit/>
          </a:bodyPr>
          <a:lstStyle/>
          <a:p>
            <a:pPr>
              <a:buFont typeface="Arial" pitchFamily="34" charset="0"/>
              <a:buChar char="•"/>
            </a:pPr>
            <a:r>
              <a:rPr lang="en-NZ" dirty="0" err="1" smtClean="0"/>
              <a:t>Putnams</a:t>
            </a:r>
            <a:endParaRPr lang="en-NZ" dirty="0" smtClean="0"/>
          </a:p>
          <a:p>
            <a:pPr>
              <a:buFont typeface="Arial" pitchFamily="34" charset="0"/>
              <a:buChar char="•"/>
            </a:pPr>
            <a:r>
              <a:rPr lang="en-NZ" dirty="0" smtClean="0"/>
              <a:t>Abigail</a:t>
            </a:r>
            <a:endParaRPr lang="en-NZ"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TotalTime>
  <Words>168</Words>
  <Application>Microsoft Macintosh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Rebecca Nurse</vt:lpstr>
      <vt:lpstr>PowerPoint Presentation</vt:lpstr>
      <vt:lpstr>Quotes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Rebecca Nurse</dc:title>
  <dc:creator>Jude</dc:creator>
  <cp:lastModifiedBy>kent gould</cp:lastModifiedBy>
  <cp:revision>8</cp:revision>
  <dcterms:created xsi:type="dcterms:W3CDTF">2014-03-20T09:24:21Z</dcterms:created>
  <dcterms:modified xsi:type="dcterms:W3CDTF">2014-03-20T18:47:31Z</dcterms:modified>
</cp:coreProperties>
</file>